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3"/>
    <p:sldId id="257" r:id="rId4"/>
    <p:sldId id="256" r:id="rId5"/>
    <p:sldId id="260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upper electrode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131753912270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50415"/>
            <a:ext cx="6471285" cy="3639185"/>
          </a:xfrm>
          <a:prstGeom prst="rect">
            <a:avLst/>
          </a:prstGeom>
        </p:spPr>
      </p:pic>
      <p:pic>
        <p:nvPicPr>
          <p:cNvPr id="5" name="图片 4" descr="414175391229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95" y="2050415"/>
            <a:ext cx="6093460" cy="3639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lower </a:t>
            </a:r>
            <a:r>
              <a:rPr lang="en-US" altLang="zh-CN"/>
              <a:t>electrode</a:t>
            </a:r>
            <a:endParaRPr lang="en-US" altLang="zh-CN"/>
          </a:p>
        </p:txBody>
      </p:sp>
      <p:pic>
        <p:nvPicPr>
          <p:cNvPr id="4" name="图片 3" descr="4151753913263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7445" y="1490345"/>
            <a:ext cx="5511165" cy="3585845"/>
          </a:xfrm>
          <a:prstGeom prst="rect">
            <a:avLst/>
          </a:prstGeom>
        </p:spPr>
      </p:pic>
      <p:pic>
        <p:nvPicPr>
          <p:cNvPr id="5" name="图片 4" descr="4161753913306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694815"/>
            <a:ext cx="5511165" cy="3176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01753915023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7055" y="1673225"/>
            <a:ext cx="3988435" cy="4273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629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circuit design</a:t>
            </a:r>
            <a:endParaRPr lang="en-US" altLang="zh-CN" sz="3200"/>
          </a:p>
        </p:txBody>
      </p:sp>
      <p:pic>
        <p:nvPicPr>
          <p:cNvPr id="6" name="图片 5" descr="425175397856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77925"/>
            <a:ext cx="3946525" cy="5264150"/>
          </a:xfrm>
          <a:prstGeom prst="rect">
            <a:avLst/>
          </a:prstGeom>
        </p:spPr>
      </p:pic>
      <p:pic>
        <p:nvPicPr>
          <p:cNvPr id="7" name="图片 6" descr="4241753978568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22850" y="62865"/>
            <a:ext cx="2394585" cy="3194685"/>
          </a:xfrm>
          <a:prstGeom prst="rect">
            <a:avLst/>
          </a:prstGeom>
        </p:spPr>
      </p:pic>
      <p:pic>
        <p:nvPicPr>
          <p:cNvPr id="8" name="图片 7" descr="4261753978571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2997200"/>
            <a:ext cx="2743835" cy="36595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en-US" altLang="zh-CN">
                <a:sym typeface="+mn-ea"/>
              </a:rPr>
              <a:t>NT/ecoflex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21753930440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155" y="2196465"/>
            <a:ext cx="2382520" cy="3177540"/>
          </a:xfrm>
          <a:prstGeom prst="rect">
            <a:avLst/>
          </a:prstGeom>
        </p:spPr>
      </p:pic>
      <p:pic>
        <p:nvPicPr>
          <p:cNvPr id="5" name="图片 4" descr="140175393043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942465"/>
            <a:ext cx="2890520" cy="3855085"/>
          </a:xfrm>
          <a:prstGeom prst="rect">
            <a:avLst/>
          </a:prstGeom>
        </p:spPr>
      </p:pic>
      <p:pic>
        <p:nvPicPr>
          <p:cNvPr id="6" name="图片 5" descr="1341753903630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5" y="1673860"/>
            <a:ext cx="3293110" cy="43922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electric </a:t>
            </a:r>
            <a:r>
              <a:rPr lang="en-US" altLang="zh-CN"/>
              <a:t>conductivity</a:t>
            </a:r>
            <a:endParaRPr lang="en-US" altLang="zh-CN"/>
          </a:p>
        </p:txBody>
      </p:sp>
      <p:pic>
        <p:nvPicPr>
          <p:cNvPr id="4" name="图片 3" descr="429175397963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3710940" y="2284730"/>
            <a:ext cx="3217545" cy="4291330"/>
          </a:xfrm>
          <a:prstGeom prst="rect">
            <a:avLst/>
          </a:prstGeom>
        </p:spPr>
      </p:pic>
      <p:pic>
        <p:nvPicPr>
          <p:cNvPr id="5" name="图片 4" descr="430175397963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97470" y="2051050"/>
            <a:ext cx="3568700" cy="4759325"/>
          </a:xfrm>
          <a:prstGeom prst="rect">
            <a:avLst/>
          </a:prstGeom>
        </p:spPr>
      </p:pic>
      <p:pic>
        <p:nvPicPr>
          <p:cNvPr id="6" name="图片 5" descr="4311753979641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570" y="2679065"/>
            <a:ext cx="2776220" cy="37026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new </a:t>
            </a:r>
            <a:r>
              <a:rPr lang="en-US" altLang="zh-CN"/>
              <a:t>mold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271753979634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313815"/>
            <a:ext cx="5948680" cy="4461510"/>
          </a:xfrm>
          <a:prstGeom prst="rect">
            <a:avLst/>
          </a:prstGeom>
        </p:spPr>
      </p:pic>
      <p:pic>
        <p:nvPicPr>
          <p:cNvPr id="5" name="图片 4" descr="428175397963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10" y="1647190"/>
            <a:ext cx="5060950" cy="37953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7-31 01.53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-169545"/>
            <a:ext cx="5629910" cy="2511425"/>
          </a:xfrm>
          <a:prstGeom prst="rect">
            <a:avLst/>
          </a:prstGeom>
        </p:spPr>
      </p:pic>
      <p:pic>
        <p:nvPicPr>
          <p:cNvPr id="5" name="图片 4" descr="1109175393995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2217420"/>
            <a:ext cx="5984875" cy="2230120"/>
          </a:xfrm>
          <a:prstGeom prst="rect">
            <a:avLst/>
          </a:prstGeom>
        </p:spPr>
      </p:pic>
      <p:pic>
        <p:nvPicPr>
          <p:cNvPr id="6" name="图片 5" descr="截屏2025-07-31 01.56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4077335"/>
            <a:ext cx="5892800" cy="2900045"/>
          </a:xfrm>
          <a:prstGeom prst="rect">
            <a:avLst/>
          </a:prstGeom>
        </p:spPr>
      </p:pic>
      <p:pic>
        <p:nvPicPr>
          <p:cNvPr id="7" name="图片 6" descr="4321753980086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60" y="1082040"/>
            <a:ext cx="3519805" cy="46939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WPS 文字</Application>
  <PresentationFormat>宽屏</PresentationFormat>
  <Paragraphs>12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陈梓浪</cp:lastModifiedBy>
  <cp:revision>163</cp:revision>
  <dcterms:created xsi:type="dcterms:W3CDTF">2025-07-31T16:45:16Z</dcterms:created>
  <dcterms:modified xsi:type="dcterms:W3CDTF">2025-07-31T16:45:16Z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ICV">
    <vt:lpwstr>ED0742B86DE07A2894888B68FEA9B16A_41</vt:lpwstr>
  </property>
</Properties>
</file>